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5999738" cy="32397700"/>
  <p:notesSz cx="6858000" cy="9144000"/>
  <p:defaultTextStyle>
    <a:defPPr>
      <a:defRPr lang="en-US"/>
    </a:defPPr>
    <a:lvl1pPr marL="0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1pPr>
    <a:lvl2pPr marL="2686096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2pPr>
    <a:lvl3pPr marL="5372191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3pPr>
    <a:lvl4pPr marL="8058287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4pPr>
    <a:lvl5pPr marL="10744383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5pPr>
    <a:lvl6pPr marL="13430479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6pPr>
    <a:lvl7pPr marL="16116574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7pPr>
    <a:lvl8pPr marL="18802670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8pPr>
    <a:lvl9pPr marL="21488766" algn="l" defTabSz="5372191" rtl="0" eaLnBrk="1" latinLnBrk="0" hangingPunct="1">
      <a:defRPr sz="10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39" userDrawn="1">
          <p15:clr>
            <a:srgbClr val="A4A3A4"/>
          </p15:clr>
        </p15:guide>
        <p15:guide id="2" pos="102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43740"/>
    <a:srgbClr val="1E5260"/>
    <a:srgbClr val="FFFF99"/>
    <a:srgbClr val="4F81BD"/>
    <a:srgbClr val="F4E9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>
        <p:scale>
          <a:sx n="30" d="100"/>
          <a:sy n="30" d="100"/>
        </p:scale>
        <p:origin x="-1290" y="1194"/>
      </p:cViewPr>
      <p:guideLst>
        <p:guide orient="horz" pos="10204"/>
        <p:guide pos="11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DADD0-4BB6-40EF-8F0A-DC1CBDD6B73A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4000" y="685800"/>
            <a:ext cx="3810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2B14C-A851-41BA-8E91-66B678757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796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24000" y="685800"/>
            <a:ext cx="3810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2B14C-A851-41BA-8E91-66B678757F8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8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2" y="10064290"/>
            <a:ext cx="30599777" cy="69445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961" y="18358697"/>
            <a:ext cx="25199817" cy="82794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2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6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98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31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6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9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2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62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2225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6061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099811" y="1297414"/>
            <a:ext cx="8099940" cy="27643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9988" y="1297414"/>
            <a:ext cx="23699828" cy="27643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394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6783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732" y="20818526"/>
            <a:ext cx="30599777" cy="6434542"/>
          </a:xfrm>
        </p:spPr>
        <p:txBody>
          <a:bodyPr anchor="t"/>
          <a:lstStyle>
            <a:lvl1pPr algn="l">
              <a:defRPr sz="17785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3732" y="13731531"/>
            <a:ext cx="30599777" cy="7086994"/>
          </a:xfrm>
        </p:spPr>
        <p:txBody>
          <a:bodyPr anchor="b"/>
          <a:lstStyle>
            <a:lvl1pPr marL="0" indent="0">
              <a:buNone/>
              <a:defRPr sz="8930">
                <a:solidFill>
                  <a:schemeClr val="tx1">
                    <a:tint val="75000"/>
                  </a:schemeClr>
                </a:solidFill>
              </a:defRPr>
            </a:lvl1pPr>
            <a:lvl2pPr marL="2032837" indent="0">
              <a:buNone/>
              <a:defRPr sz="8022">
                <a:solidFill>
                  <a:schemeClr val="tx1">
                    <a:tint val="75000"/>
                  </a:schemeClr>
                </a:solidFill>
              </a:defRPr>
            </a:lvl2pPr>
            <a:lvl3pPr marL="4065674" indent="0">
              <a:buNone/>
              <a:defRPr sz="7114">
                <a:solidFill>
                  <a:schemeClr val="tx1">
                    <a:tint val="75000"/>
                  </a:schemeClr>
                </a:solidFill>
              </a:defRPr>
            </a:lvl3pPr>
            <a:lvl4pPr marL="6098512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4pPr>
            <a:lvl5pPr marL="8131349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5pPr>
            <a:lvl6pPr marL="10164187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6pPr>
            <a:lvl7pPr marL="12197023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7pPr>
            <a:lvl8pPr marL="14229861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8pPr>
            <a:lvl9pPr marL="16262698" indent="0">
              <a:buNone/>
              <a:defRPr sz="62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914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9989" y="7559467"/>
            <a:ext cx="15899885" cy="21380984"/>
          </a:xfrm>
        </p:spPr>
        <p:txBody>
          <a:bodyPr/>
          <a:lstStyle>
            <a:lvl1pPr>
              <a:defRPr sz="12487"/>
            </a:lvl1pPr>
            <a:lvl2pPr>
              <a:defRPr sz="10671"/>
            </a:lvl2pPr>
            <a:lvl3pPr>
              <a:defRPr sz="8930"/>
            </a:lvl3pPr>
            <a:lvl4pPr>
              <a:defRPr sz="8022"/>
            </a:lvl4pPr>
            <a:lvl5pPr>
              <a:defRPr sz="8022"/>
            </a:lvl5pPr>
            <a:lvl6pPr>
              <a:defRPr sz="8022"/>
            </a:lvl6pPr>
            <a:lvl7pPr>
              <a:defRPr sz="8022"/>
            </a:lvl7pPr>
            <a:lvl8pPr>
              <a:defRPr sz="8022"/>
            </a:lvl8pPr>
            <a:lvl9pPr>
              <a:defRPr sz="80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9869" y="7559467"/>
            <a:ext cx="15899885" cy="21380984"/>
          </a:xfrm>
        </p:spPr>
        <p:txBody>
          <a:bodyPr/>
          <a:lstStyle>
            <a:lvl1pPr>
              <a:defRPr sz="12487"/>
            </a:lvl1pPr>
            <a:lvl2pPr>
              <a:defRPr sz="10671"/>
            </a:lvl2pPr>
            <a:lvl3pPr>
              <a:defRPr sz="8930"/>
            </a:lvl3pPr>
            <a:lvl4pPr>
              <a:defRPr sz="8022"/>
            </a:lvl4pPr>
            <a:lvl5pPr>
              <a:defRPr sz="8022"/>
            </a:lvl5pPr>
            <a:lvl6pPr>
              <a:defRPr sz="8022"/>
            </a:lvl6pPr>
            <a:lvl7pPr>
              <a:defRPr sz="8022"/>
            </a:lvl7pPr>
            <a:lvl8pPr>
              <a:defRPr sz="8022"/>
            </a:lvl8pPr>
            <a:lvl9pPr>
              <a:defRPr sz="80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898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9988" y="7251988"/>
            <a:ext cx="15906137" cy="3022283"/>
          </a:xfrm>
        </p:spPr>
        <p:txBody>
          <a:bodyPr anchor="b"/>
          <a:lstStyle>
            <a:lvl1pPr marL="0" indent="0">
              <a:buNone/>
              <a:defRPr sz="10671" b="1"/>
            </a:lvl1pPr>
            <a:lvl2pPr marL="2032837" indent="0">
              <a:buNone/>
              <a:defRPr sz="8930" b="1"/>
            </a:lvl2pPr>
            <a:lvl3pPr marL="4065674" indent="0">
              <a:buNone/>
              <a:defRPr sz="8022" b="1"/>
            </a:lvl3pPr>
            <a:lvl4pPr marL="6098512" indent="0">
              <a:buNone/>
              <a:defRPr sz="7114" b="1"/>
            </a:lvl4pPr>
            <a:lvl5pPr marL="8131349" indent="0">
              <a:buNone/>
              <a:defRPr sz="7114" b="1"/>
            </a:lvl5pPr>
            <a:lvl6pPr marL="10164187" indent="0">
              <a:buNone/>
              <a:defRPr sz="7114" b="1"/>
            </a:lvl6pPr>
            <a:lvl7pPr marL="12197023" indent="0">
              <a:buNone/>
              <a:defRPr sz="7114" b="1"/>
            </a:lvl7pPr>
            <a:lvl8pPr marL="14229861" indent="0">
              <a:buNone/>
              <a:defRPr sz="7114" b="1"/>
            </a:lvl8pPr>
            <a:lvl9pPr marL="16262698" indent="0">
              <a:buNone/>
              <a:defRPr sz="711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9988" y="10274270"/>
            <a:ext cx="15906137" cy="18666177"/>
          </a:xfrm>
        </p:spPr>
        <p:txBody>
          <a:bodyPr/>
          <a:lstStyle>
            <a:lvl1pPr>
              <a:defRPr sz="10671"/>
            </a:lvl1pPr>
            <a:lvl2pPr>
              <a:defRPr sz="8930"/>
            </a:lvl2pPr>
            <a:lvl3pPr>
              <a:defRPr sz="8022"/>
            </a:lvl3pPr>
            <a:lvl4pPr>
              <a:defRPr sz="7114"/>
            </a:lvl4pPr>
            <a:lvl5pPr>
              <a:defRPr sz="7114"/>
            </a:lvl5pPr>
            <a:lvl6pPr>
              <a:defRPr sz="7114"/>
            </a:lvl6pPr>
            <a:lvl7pPr>
              <a:defRPr sz="7114"/>
            </a:lvl7pPr>
            <a:lvl8pPr>
              <a:defRPr sz="7114"/>
            </a:lvl8pPr>
            <a:lvl9pPr>
              <a:defRPr sz="71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87368" y="7251988"/>
            <a:ext cx="15912385" cy="3022283"/>
          </a:xfrm>
        </p:spPr>
        <p:txBody>
          <a:bodyPr anchor="b"/>
          <a:lstStyle>
            <a:lvl1pPr marL="0" indent="0">
              <a:buNone/>
              <a:defRPr sz="10671" b="1"/>
            </a:lvl1pPr>
            <a:lvl2pPr marL="2032837" indent="0">
              <a:buNone/>
              <a:defRPr sz="8930" b="1"/>
            </a:lvl2pPr>
            <a:lvl3pPr marL="4065674" indent="0">
              <a:buNone/>
              <a:defRPr sz="8022" b="1"/>
            </a:lvl3pPr>
            <a:lvl4pPr marL="6098512" indent="0">
              <a:buNone/>
              <a:defRPr sz="7114" b="1"/>
            </a:lvl4pPr>
            <a:lvl5pPr marL="8131349" indent="0">
              <a:buNone/>
              <a:defRPr sz="7114" b="1"/>
            </a:lvl5pPr>
            <a:lvl6pPr marL="10164187" indent="0">
              <a:buNone/>
              <a:defRPr sz="7114" b="1"/>
            </a:lvl6pPr>
            <a:lvl7pPr marL="12197023" indent="0">
              <a:buNone/>
              <a:defRPr sz="7114" b="1"/>
            </a:lvl7pPr>
            <a:lvl8pPr marL="14229861" indent="0">
              <a:buNone/>
              <a:defRPr sz="7114" b="1"/>
            </a:lvl8pPr>
            <a:lvl9pPr marL="16262698" indent="0">
              <a:buNone/>
              <a:defRPr sz="711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7368" y="10274270"/>
            <a:ext cx="15912385" cy="18666177"/>
          </a:xfrm>
        </p:spPr>
        <p:txBody>
          <a:bodyPr/>
          <a:lstStyle>
            <a:lvl1pPr>
              <a:defRPr sz="10671"/>
            </a:lvl1pPr>
            <a:lvl2pPr>
              <a:defRPr sz="8930"/>
            </a:lvl2pPr>
            <a:lvl3pPr>
              <a:defRPr sz="8022"/>
            </a:lvl3pPr>
            <a:lvl4pPr>
              <a:defRPr sz="7114"/>
            </a:lvl4pPr>
            <a:lvl5pPr>
              <a:defRPr sz="7114"/>
            </a:lvl5pPr>
            <a:lvl6pPr>
              <a:defRPr sz="7114"/>
            </a:lvl6pPr>
            <a:lvl7pPr>
              <a:defRPr sz="7114"/>
            </a:lvl7pPr>
            <a:lvl8pPr>
              <a:defRPr sz="7114"/>
            </a:lvl8pPr>
            <a:lvl9pPr>
              <a:defRPr sz="71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6619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7510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9440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988" y="1289907"/>
            <a:ext cx="11843666" cy="5489611"/>
          </a:xfrm>
        </p:spPr>
        <p:txBody>
          <a:bodyPr anchor="b"/>
          <a:lstStyle>
            <a:lvl1pPr algn="l">
              <a:defRPr sz="893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4900" y="1289912"/>
            <a:ext cx="20124854" cy="27650539"/>
          </a:xfrm>
        </p:spPr>
        <p:txBody>
          <a:bodyPr/>
          <a:lstStyle>
            <a:lvl1pPr>
              <a:defRPr sz="14228"/>
            </a:lvl1pPr>
            <a:lvl2pPr>
              <a:defRPr sz="12487"/>
            </a:lvl2pPr>
            <a:lvl3pPr>
              <a:defRPr sz="10671"/>
            </a:lvl3pPr>
            <a:lvl4pPr>
              <a:defRPr sz="8930"/>
            </a:lvl4pPr>
            <a:lvl5pPr>
              <a:defRPr sz="8930"/>
            </a:lvl5pPr>
            <a:lvl6pPr>
              <a:defRPr sz="8930"/>
            </a:lvl6pPr>
            <a:lvl7pPr>
              <a:defRPr sz="8930"/>
            </a:lvl7pPr>
            <a:lvl8pPr>
              <a:defRPr sz="8930"/>
            </a:lvl8pPr>
            <a:lvl9pPr>
              <a:defRPr sz="893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9988" y="6779521"/>
            <a:ext cx="11843666" cy="22160929"/>
          </a:xfrm>
        </p:spPr>
        <p:txBody>
          <a:bodyPr/>
          <a:lstStyle>
            <a:lvl1pPr marL="0" indent="0">
              <a:buNone/>
              <a:defRPr sz="6206"/>
            </a:lvl1pPr>
            <a:lvl2pPr marL="2032837" indent="0">
              <a:buNone/>
              <a:defRPr sz="5373"/>
            </a:lvl2pPr>
            <a:lvl3pPr marL="4065674" indent="0">
              <a:buNone/>
              <a:defRPr sz="4465"/>
            </a:lvl3pPr>
            <a:lvl4pPr marL="6098512" indent="0">
              <a:buNone/>
              <a:defRPr sz="4011"/>
            </a:lvl4pPr>
            <a:lvl5pPr marL="8131349" indent="0">
              <a:buNone/>
              <a:defRPr sz="4011"/>
            </a:lvl5pPr>
            <a:lvl6pPr marL="10164187" indent="0">
              <a:buNone/>
              <a:defRPr sz="4011"/>
            </a:lvl6pPr>
            <a:lvl7pPr marL="12197023" indent="0">
              <a:buNone/>
              <a:defRPr sz="4011"/>
            </a:lvl7pPr>
            <a:lvl8pPr marL="14229861" indent="0">
              <a:buNone/>
              <a:defRPr sz="4011"/>
            </a:lvl8pPr>
            <a:lvl9pPr marL="16262698" indent="0">
              <a:buNone/>
              <a:defRPr sz="40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2520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6202" y="22678390"/>
            <a:ext cx="21599843" cy="2677312"/>
          </a:xfrm>
        </p:spPr>
        <p:txBody>
          <a:bodyPr anchor="b"/>
          <a:lstStyle>
            <a:lvl1pPr algn="l">
              <a:defRPr sz="893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56202" y="2894796"/>
            <a:ext cx="21599843" cy="19438620"/>
          </a:xfrm>
        </p:spPr>
        <p:txBody>
          <a:bodyPr/>
          <a:lstStyle>
            <a:lvl1pPr marL="0" indent="0">
              <a:buNone/>
              <a:defRPr sz="14228"/>
            </a:lvl1pPr>
            <a:lvl2pPr marL="2032837" indent="0">
              <a:buNone/>
              <a:defRPr sz="12487"/>
            </a:lvl2pPr>
            <a:lvl3pPr marL="4065674" indent="0">
              <a:buNone/>
              <a:defRPr sz="10671"/>
            </a:lvl3pPr>
            <a:lvl4pPr marL="6098512" indent="0">
              <a:buNone/>
              <a:defRPr sz="8930"/>
            </a:lvl4pPr>
            <a:lvl5pPr marL="8131349" indent="0">
              <a:buNone/>
              <a:defRPr sz="8930"/>
            </a:lvl5pPr>
            <a:lvl6pPr marL="10164187" indent="0">
              <a:buNone/>
              <a:defRPr sz="8930"/>
            </a:lvl6pPr>
            <a:lvl7pPr marL="12197023" indent="0">
              <a:buNone/>
              <a:defRPr sz="8930"/>
            </a:lvl7pPr>
            <a:lvl8pPr marL="14229861" indent="0">
              <a:buNone/>
              <a:defRPr sz="8930"/>
            </a:lvl8pPr>
            <a:lvl9pPr marL="16262698" indent="0">
              <a:buNone/>
              <a:defRPr sz="893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6202" y="25355703"/>
            <a:ext cx="21599843" cy="3802227"/>
          </a:xfrm>
        </p:spPr>
        <p:txBody>
          <a:bodyPr/>
          <a:lstStyle>
            <a:lvl1pPr marL="0" indent="0">
              <a:buNone/>
              <a:defRPr sz="6206"/>
            </a:lvl1pPr>
            <a:lvl2pPr marL="2032837" indent="0">
              <a:buNone/>
              <a:defRPr sz="5373"/>
            </a:lvl2pPr>
            <a:lvl3pPr marL="4065674" indent="0">
              <a:buNone/>
              <a:defRPr sz="4465"/>
            </a:lvl3pPr>
            <a:lvl4pPr marL="6098512" indent="0">
              <a:buNone/>
              <a:defRPr sz="4011"/>
            </a:lvl4pPr>
            <a:lvl5pPr marL="8131349" indent="0">
              <a:buNone/>
              <a:defRPr sz="4011"/>
            </a:lvl5pPr>
            <a:lvl6pPr marL="10164187" indent="0">
              <a:buNone/>
              <a:defRPr sz="4011"/>
            </a:lvl6pPr>
            <a:lvl7pPr marL="12197023" indent="0">
              <a:buNone/>
              <a:defRPr sz="4011"/>
            </a:lvl7pPr>
            <a:lvl8pPr marL="14229861" indent="0">
              <a:buNone/>
              <a:defRPr sz="4011"/>
            </a:lvl8pPr>
            <a:lvl9pPr marL="16262698" indent="0">
              <a:buNone/>
              <a:defRPr sz="40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364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9988" y="1297411"/>
            <a:ext cx="32399764" cy="5399617"/>
          </a:xfrm>
          <a:prstGeom prst="rect">
            <a:avLst/>
          </a:prstGeom>
        </p:spPr>
        <p:txBody>
          <a:bodyPr vert="horz" lIns="537219" tIns="268610" rIns="537219" bIns="26861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9988" y="7559467"/>
            <a:ext cx="32399764" cy="21380984"/>
          </a:xfrm>
          <a:prstGeom prst="rect">
            <a:avLst/>
          </a:prstGeom>
        </p:spPr>
        <p:txBody>
          <a:bodyPr vert="horz" lIns="537219" tIns="268610" rIns="537219" bIns="2686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9988" y="30027871"/>
            <a:ext cx="8399938" cy="1724877"/>
          </a:xfrm>
          <a:prstGeom prst="rect">
            <a:avLst/>
          </a:prstGeom>
        </p:spPr>
        <p:txBody>
          <a:bodyPr vert="horz" lIns="537219" tIns="268610" rIns="537219" bIns="268610" rtlCol="0" anchor="ctr"/>
          <a:lstStyle>
            <a:lvl1pPr algn="l">
              <a:defRPr sz="5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C03BA-F289-4E3A-A714-A1536220F8E6}" type="datetimeFigureOut">
              <a:rPr lang="en-IN" smtClean="0"/>
              <a:pPr/>
              <a:t>12-12-2013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99912" y="30027871"/>
            <a:ext cx="11399917" cy="1724877"/>
          </a:xfrm>
          <a:prstGeom prst="rect">
            <a:avLst/>
          </a:prstGeom>
        </p:spPr>
        <p:txBody>
          <a:bodyPr vert="horz" lIns="537219" tIns="268610" rIns="537219" bIns="268610" rtlCol="0" anchor="ctr"/>
          <a:lstStyle>
            <a:lvl1pPr algn="ctr">
              <a:defRPr sz="5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799813" y="30027871"/>
            <a:ext cx="8399938" cy="1724877"/>
          </a:xfrm>
          <a:prstGeom prst="rect">
            <a:avLst/>
          </a:prstGeom>
        </p:spPr>
        <p:txBody>
          <a:bodyPr vert="horz" lIns="537219" tIns="268610" rIns="537219" bIns="268610" rtlCol="0" anchor="ctr"/>
          <a:lstStyle>
            <a:lvl1pPr algn="r">
              <a:defRPr sz="53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15566-1931-4BD6-A678-E07E5C17C18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317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65674" rtl="0" eaLnBrk="1" latinLnBrk="0" hangingPunct="1">
        <a:spcBef>
          <a:spcPct val="0"/>
        </a:spcBef>
        <a:buNone/>
        <a:defRPr sz="196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628" indent="-1524628" algn="l" defTabSz="4065674" rtl="0" eaLnBrk="1" latinLnBrk="0" hangingPunct="1">
        <a:spcBef>
          <a:spcPct val="20000"/>
        </a:spcBef>
        <a:buFont typeface="Arial" pitchFamily="34" charset="0"/>
        <a:buChar char="•"/>
        <a:defRPr sz="14228" kern="1200">
          <a:solidFill>
            <a:schemeClr val="tx1"/>
          </a:solidFill>
          <a:latin typeface="+mn-lt"/>
          <a:ea typeface="+mn-ea"/>
          <a:cs typeface="+mn-cs"/>
        </a:defRPr>
      </a:lvl1pPr>
      <a:lvl2pPr marL="3303361" indent="-1270523" algn="l" defTabSz="4065674" rtl="0" eaLnBrk="1" latinLnBrk="0" hangingPunct="1">
        <a:spcBef>
          <a:spcPct val="20000"/>
        </a:spcBef>
        <a:buFont typeface="Arial" pitchFamily="34" charset="0"/>
        <a:buChar char="–"/>
        <a:defRPr sz="12487" kern="1200">
          <a:solidFill>
            <a:schemeClr val="tx1"/>
          </a:solidFill>
          <a:latin typeface="+mn-lt"/>
          <a:ea typeface="+mn-ea"/>
          <a:cs typeface="+mn-cs"/>
        </a:defRPr>
      </a:lvl2pPr>
      <a:lvl3pPr marL="5082093" indent="-1016419" algn="l" defTabSz="4065674" rtl="0" eaLnBrk="1" latinLnBrk="0" hangingPunct="1">
        <a:spcBef>
          <a:spcPct val="20000"/>
        </a:spcBef>
        <a:buFont typeface="Arial" pitchFamily="34" charset="0"/>
        <a:buChar char="•"/>
        <a:defRPr sz="10671" kern="1200">
          <a:solidFill>
            <a:schemeClr val="tx1"/>
          </a:solidFill>
          <a:latin typeface="+mn-lt"/>
          <a:ea typeface="+mn-ea"/>
          <a:cs typeface="+mn-cs"/>
        </a:defRPr>
      </a:lvl3pPr>
      <a:lvl4pPr marL="7114930" indent="-1016419" algn="l" defTabSz="4065674" rtl="0" eaLnBrk="1" latinLnBrk="0" hangingPunct="1">
        <a:spcBef>
          <a:spcPct val="20000"/>
        </a:spcBef>
        <a:buFont typeface="Arial" pitchFamily="34" charset="0"/>
        <a:buChar char="–"/>
        <a:defRPr sz="8930" kern="1200">
          <a:solidFill>
            <a:schemeClr val="tx1"/>
          </a:solidFill>
          <a:latin typeface="+mn-lt"/>
          <a:ea typeface="+mn-ea"/>
          <a:cs typeface="+mn-cs"/>
        </a:defRPr>
      </a:lvl4pPr>
      <a:lvl5pPr marL="9147768" indent="-1016419" algn="l" defTabSz="4065674" rtl="0" eaLnBrk="1" latinLnBrk="0" hangingPunct="1">
        <a:spcBef>
          <a:spcPct val="20000"/>
        </a:spcBef>
        <a:buFont typeface="Arial" pitchFamily="34" charset="0"/>
        <a:buChar char="»"/>
        <a:defRPr sz="8930" kern="1200">
          <a:solidFill>
            <a:schemeClr val="tx1"/>
          </a:solidFill>
          <a:latin typeface="+mn-lt"/>
          <a:ea typeface="+mn-ea"/>
          <a:cs typeface="+mn-cs"/>
        </a:defRPr>
      </a:lvl5pPr>
      <a:lvl6pPr marL="11180604" indent="-1016419" algn="l" defTabSz="4065674" rtl="0" eaLnBrk="1" latinLnBrk="0" hangingPunct="1">
        <a:spcBef>
          <a:spcPct val="20000"/>
        </a:spcBef>
        <a:buFont typeface="Arial" pitchFamily="34" charset="0"/>
        <a:buChar char="•"/>
        <a:defRPr sz="8930" kern="1200">
          <a:solidFill>
            <a:schemeClr val="tx1"/>
          </a:solidFill>
          <a:latin typeface="+mn-lt"/>
          <a:ea typeface="+mn-ea"/>
          <a:cs typeface="+mn-cs"/>
        </a:defRPr>
      </a:lvl6pPr>
      <a:lvl7pPr marL="13213442" indent="-1016419" algn="l" defTabSz="4065674" rtl="0" eaLnBrk="1" latinLnBrk="0" hangingPunct="1">
        <a:spcBef>
          <a:spcPct val="20000"/>
        </a:spcBef>
        <a:buFont typeface="Arial" pitchFamily="34" charset="0"/>
        <a:buChar char="•"/>
        <a:defRPr sz="8930" kern="1200">
          <a:solidFill>
            <a:schemeClr val="tx1"/>
          </a:solidFill>
          <a:latin typeface="+mn-lt"/>
          <a:ea typeface="+mn-ea"/>
          <a:cs typeface="+mn-cs"/>
        </a:defRPr>
      </a:lvl7pPr>
      <a:lvl8pPr marL="15246279" indent="-1016419" algn="l" defTabSz="4065674" rtl="0" eaLnBrk="1" latinLnBrk="0" hangingPunct="1">
        <a:spcBef>
          <a:spcPct val="20000"/>
        </a:spcBef>
        <a:buFont typeface="Arial" pitchFamily="34" charset="0"/>
        <a:buChar char="•"/>
        <a:defRPr sz="893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17" indent="-1016419" algn="l" defTabSz="4065674" rtl="0" eaLnBrk="1" latinLnBrk="0" hangingPunct="1">
        <a:spcBef>
          <a:spcPct val="20000"/>
        </a:spcBef>
        <a:buFont typeface="Arial" pitchFamily="34" charset="0"/>
        <a:buChar char="•"/>
        <a:defRPr sz="89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1pPr>
      <a:lvl2pPr marL="2032837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2pPr>
      <a:lvl3pPr marL="4065674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3pPr>
      <a:lvl4pPr marL="6098512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4pPr>
      <a:lvl5pPr marL="8131349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5pPr>
      <a:lvl6pPr marL="10164187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6pPr>
      <a:lvl7pPr marL="12197023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7pPr>
      <a:lvl8pPr marL="14229861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8pPr>
      <a:lvl9pPr marL="16262698" algn="l" defTabSz="4065674" rtl="0" eaLnBrk="1" latinLnBrk="0" hangingPunct="1">
        <a:defRPr sz="80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" y="5606566"/>
            <a:ext cx="139820" cy="62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9202" tIns="34601" rIns="69202" bIns="3460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4100" y="563606"/>
            <a:ext cx="34409270" cy="31270488"/>
          </a:xfrm>
          <a:prstGeom prst="rect">
            <a:avLst/>
          </a:prstGeom>
          <a:noFill/>
          <a:ln w="127000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-56448" y="15101640"/>
            <a:ext cx="36006794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8685942" y="597"/>
            <a:ext cx="0" cy="3239793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12"/>
          <p:cNvSpPr txBox="1"/>
          <p:nvPr/>
        </p:nvSpPr>
        <p:spPr>
          <a:xfrm>
            <a:off x="6569141" y="17489783"/>
            <a:ext cx="1974387" cy="3228833"/>
          </a:xfrm>
          <a:prstGeom prst="rect">
            <a:avLst/>
          </a:prstGeom>
          <a:noFill/>
        </p:spPr>
        <p:txBody>
          <a:bodyPr vert="vert270" wrap="none" lIns="390906" tIns="195453" rIns="390906" bIns="195453" rtlCol="0">
            <a:spAutoFit/>
          </a:bodyPr>
          <a:lstStyle>
            <a:defPPr>
              <a:defRPr lang="en-US"/>
            </a:defPPr>
            <a:lvl1pPr marL="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5453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0906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6359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81812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7265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72718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8171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63624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90 </a:t>
            </a:r>
            <a:r>
              <a:rPr lang="en-US" b="1" dirty="0" err="1" smtClean="0"/>
              <a:t>cms</a:t>
            </a:r>
            <a:endParaRPr lang="en-IN" b="1" dirty="0"/>
          </a:p>
        </p:txBody>
      </p:sp>
      <p:sp>
        <p:nvSpPr>
          <p:cNvPr id="75" name="TextBox 11"/>
          <p:cNvSpPr txBox="1"/>
          <p:nvPr/>
        </p:nvSpPr>
        <p:spPr>
          <a:xfrm>
            <a:off x="23757569" y="13661552"/>
            <a:ext cx="4123693" cy="1579663"/>
          </a:xfrm>
          <a:prstGeom prst="rect">
            <a:avLst/>
          </a:prstGeom>
          <a:noFill/>
        </p:spPr>
        <p:txBody>
          <a:bodyPr wrap="none" lIns="390906" tIns="195453" rIns="390906" bIns="195453" rtlCol="0">
            <a:spAutoFit/>
          </a:bodyPr>
          <a:lstStyle>
            <a:defPPr>
              <a:defRPr lang="en-US"/>
            </a:defPPr>
            <a:lvl1pPr marL="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5453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0906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6359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81812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7265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72718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8171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636240" algn="l" defTabSz="3909060" rtl="0" eaLnBrk="1" latinLnBrk="0" hangingPunct="1"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100 </a:t>
            </a:r>
            <a:r>
              <a:rPr lang="en-US" b="1" dirty="0" err="1" smtClean="0"/>
              <a:t>cms</a:t>
            </a:r>
            <a:endParaRPr lang="en-IN" b="1" dirty="0"/>
          </a:p>
        </p:txBody>
      </p:sp>
      <p:sp>
        <p:nvSpPr>
          <p:cNvPr id="24" name="Rectangle 23"/>
          <p:cNvSpPr/>
          <p:nvPr/>
        </p:nvSpPr>
        <p:spPr>
          <a:xfrm>
            <a:off x="1150129" y="1112211"/>
            <a:ext cx="33699480" cy="34287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129691" y="5021022"/>
            <a:ext cx="33699480" cy="264701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93069" y="1644650"/>
            <a:ext cx="326897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n w="3175"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Poster Title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000" b="1" dirty="0" smtClean="0">
              <a:ln w="3175"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ln w="3175"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n w="3175"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Author (s)</a:t>
            </a:r>
            <a:endParaRPr lang="en-US" sz="3600" b="1" dirty="0" smtClean="0">
              <a:ln w="3175"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n w="3175"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Affiliation </a:t>
            </a:r>
            <a:r>
              <a:rPr lang="en-US" sz="3600" b="1" dirty="0" smtClean="0">
                <a:ln w="3175"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endParaRPr lang="en-US" sz="3600" b="1" dirty="0" smtClean="0">
              <a:ln w="3175">
                <a:noFill/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24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15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vimal</cp:lastModifiedBy>
  <cp:revision>199</cp:revision>
  <dcterms:created xsi:type="dcterms:W3CDTF">2012-11-06T11:38:31Z</dcterms:created>
  <dcterms:modified xsi:type="dcterms:W3CDTF">2013-12-12T15:51:32Z</dcterms:modified>
</cp:coreProperties>
</file>