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7"/>
  </p:notes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4C028-9067-4AE6-9179-893900EFBAB6}" type="datetimeFigureOut">
              <a:rPr lang="en-IN" smtClean="0"/>
              <a:t>22-06-2023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6E4BF-851F-452D-BAF6-65F5E9058C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2764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4D999-3BBA-45FC-BAA7-07AF9C22117E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932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3F11-DAE0-4893-B022-942EA98E851F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92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0FE7-F658-4613-BCA1-D5468396CC72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4430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90E-A40B-4C7B-AABC-5E7832A79219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184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CC45-2E71-4F64-ABC8-F7C8972687EF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1266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BA57-8B95-440F-B087-7BD7C6C550E1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152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A473-672A-4DE0-A4F2-DEA24B8CC43C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3805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8405-C3CC-4325-9068-08CDF865947F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1532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EE312-46A8-4CCD-AF32-5D42BE23A3C2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8C87-07FF-4EE7-976F-1CB2290C93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24215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8A9E-535A-4DE6-8D05-B9483C11E3B9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8C87-07FF-4EE7-976F-1CB2290C93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2052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97F5-A3EB-47B6-B90D-38071E2804CB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8C87-07FF-4EE7-976F-1CB2290C93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473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598C-3D03-4401-82B8-F5A0C14BB7CD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51475" y="6385280"/>
            <a:ext cx="683339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6ED7ADF7-7DF2-43D4-8F06-63A2874B1931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100870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B56-B087-4381-A5DF-A5F10C773B47}" type="datetime1">
              <a:rPr lang="en-IN" smtClean="0"/>
              <a:t>22-06-2023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8C87-07FF-4EE7-976F-1CB2290C93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57260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6DB78-F8DF-4283-AE29-3E8807F3B422}" type="datetime1">
              <a:rPr lang="en-IN" smtClean="0"/>
              <a:t>22-06-2023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8C87-07FF-4EE7-976F-1CB2290C93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1447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12E6-08B1-408D-8844-22A759FEBF36}" type="datetime1">
              <a:rPr lang="en-IN" smtClean="0"/>
              <a:t>22-06-2023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8C87-07FF-4EE7-976F-1CB2290C93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6986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BB20-E7EF-4B83-932E-7E5408052653}" type="datetime1">
              <a:rPr lang="en-IN" smtClean="0"/>
              <a:t>22-06-2023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8C87-07FF-4EE7-976F-1CB2290C93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6375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150E-F477-44B5-B217-7F6120146C90}" type="datetime1">
              <a:rPr lang="en-IN" smtClean="0"/>
              <a:t>22-06-2023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8C87-07FF-4EE7-976F-1CB2290C93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4287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BD08-A175-4387-BA3D-1EB3BA64A04B}" type="datetime1">
              <a:rPr lang="en-IN" smtClean="0"/>
              <a:t>22-06-2023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8C87-07FF-4EE7-976F-1CB2290C93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6658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2E7A-6EBE-4E38-8410-47F5BDB2ED13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8C87-07FF-4EE7-976F-1CB2290C93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58258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EDBB-984F-4231-A761-B4799AFA132D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8C87-07FF-4EE7-976F-1CB2290C93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7759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C2FA-8AC9-4C79-ABE6-8AF784C8BE20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076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04A6-1EE5-4C85-B558-3ADC5B2769C9}" type="datetime1">
              <a:rPr lang="en-IN" smtClean="0"/>
              <a:t>22-06-2023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356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1387-D004-452B-8271-7DF33B1E1455}" type="datetime1">
              <a:rPr lang="en-IN" smtClean="0"/>
              <a:t>22-06-2023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309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F556C-030A-4240-8C6B-7CBE6B3E40D1}" type="datetime1">
              <a:rPr lang="en-IN" smtClean="0"/>
              <a:t>22-06-2023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018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2E52-C582-48C7-A84A-29542D6BDE6E}" type="datetime1">
              <a:rPr lang="en-IN" smtClean="0"/>
              <a:t>22-06-2023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0788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7CA4F-95DF-4952-9B38-126B65435564}" type="datetime1">
              <a:rPr lang="en-IN" smtClean="0"/>
              <a:t>22-06-2023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741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09E8-CDD0-4E07-B1F0-AD148833B063}" type="datetime1">
              <a:rPr lang="en-IN" smtClean="0"/>
              <a:t>22-06-2023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001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852F9-93F8-45CD-B513-EF0C6C7F1411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ED7ADF7-7DF2-43D4-8F06-63A2874B19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096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0B4B3-2567-4578-AE09-04F583FF4903}" type="datetime1">
              <a:rPr lang="en-IN" smtClean="0"/>
              <a:t>22-06-2023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48C87-07FF-4EE7-976F-1CB2290C93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711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01" y="63374"/>
            <a:ext cx="8596668" cy="64883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DEDICATION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77084" y="1436485"/>
            <a:ext cx="5987360" cy="4490519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D4CC-59C8-4F54-96C3-29D5D2B0AA07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937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84499"/>
            <a:ext cx="8596668" cy="603564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Brief bio-sketch of Pt. Hemchandra Goswami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688063"/>
            <a:ext cx="9290532" cy="5839486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Born on January 8, 1872 at </a:t>
            </a:r>
            <a:r>
              <a:rPr lang="en-US" sz="2000" dirty="0" err="1" smtClean="0"/>
              <a:t>Gaurang</a:t>
            </a:r>
            <a:r>
              <a:rPr lang="en-US" sz="2000" dirty="0" smtClean="0"/>
              <a:t> </a:t>
            </a:r>
            <a:r>
              <a:rPr lang="en-US" sz="2000" dirty="0" err="1" smtClean="0"/>
              <a:t>Satra</a:t>
            </a:r>
            <a:r>
              <a:rPr lang="en-US" sz="2000" dirty="0" smtClean="0"/>
              <a:t>, </a:t>
            </a:r>
            <a:r>
              <a:rPr lang="en-US" sz="2000" dirty="0" err="1" smtClean="0"/>
              <a:t>Golaghat</a:t>
            </a:r>
            <a:endParaRPr lang="en-US" sz="2000" dirty="0"/>
          </a:p>
          <a:p>
            <a:r>
              <a:rPr lang="en-US" sz="2000" dirty="0" smtClean="0"/>
              <a:t>Father: </a:t>
            </a:r>
            <a:r>
              <a:rPr lang="en-US" sz="2000" dirty="0" err="1" smtClean="0"/>
              <a:t>Srijut</a:t>
            </a:r>
            <a:r>
              <a:rPr lang="en-US" sz="2000" dirty="0" smtClean="0"/>
              <a:t> </a:t>
            </a:r>
            <a:r>
              <a:rPr lang="en-US" sz="2000" dirty="0" err="1" smtClean="0"/>
              <a:t>Dambrudhar</a:t>
            </a:r>
            <a:r>
              <a:rPr lang="en-US" sz="2000" dirty="0" smtClean="0"/>
              <a:t> Goswami, </a:t>
            </a:r>
            <a:r>
              <a:rPr lang="en-US" sz="2000" dirty="0" err="1" smtClean="0"/>
              <a:t>Mauzadar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Mother: </a:t>
            </a:r>
            <a:r>
              <a:rPr lang="en-US" sz="2000" dirty="0" err="1" smtClean="0"/>
              <a:t>Srijukta</a:t>
            </a:r>
            <a:r>
              <a:rPr lang="en-US" sz="2000" dirty="0" smtClean="0"/>
              <a:t> </a:t>
            </a:r>
            <a:r>
              <a:rPr lang="en-US" sz="2000" dirty="0" err="1" smtClean="0"/>
              <a:t>Ghanakanti</a:t>
            </a:r>
            <a:r>
              <a:rPr lang="en-US" sz="2000" dirty="0" smtClean="0"/>
              <a:t> Devi </a:t>
            </a:r>
          </a:p>
          <a:p>
            <a:r>
              <a:rPr lang="en-US" sz="2000" dirty="0" smtClean="0"/>
              <a:t>Siblings: One brother, one sister</a:t>
            </a:r>
          </a:p>
          <a:p>
            <a:r>
              <a:rPr lang="en-US" sz="2000" dirty="0" smtClean="0"/>
              <a:t>Father died at </a:t>
            </a:r>
            <a:r>
              <a:rPr lang="en-US" sz="2000" dirty="0" err="1" smtClean="0"/>
              <a:t>Benaras</a:t>
            </a:r>
            <a:r>
              <a:rPr lang="en-US" sz="2000" dirty="0" smtClean="0"/>
              <a:t> when Hemchandra was eight years old</a:t>
            </a:r>
          </a:p>
          <a:p>
            <a:r>
              <a:rPr lang="en-US" sz="2000" dirty="0" smtClean="0"/>
              <a:t>Studied books like Amar-</a:t>
            </a:r>
            <a:r>
              <a:rPr lang="en-US" sz="2000" dirty="0" err="1" smtClean="0"/>
              <a:t>Kosh</a:t>
            </a:r>
            <a:r>
              <a:rPr lang="en-US" sz="2000" dirty="0" smtClean="0"/>
              <a:t> at home</a:t>
            </a:r>
          </a:p>
          <a:p>
            <a:r>
              <a:rPr lang="en-US" sz="2000" dirty="0" smtClean="0"/>
              <a:t>At the age of 13, went to Nowgong for study, passed high school in 1888</a:t>
            </a:r>
          </a:p>
          <a:p>
            <a:r>
              <a:rPr lang="en-US" sz="2000" dirty="0" smtClean="0"/>
              <a:t>Joined Presidency college in Kolkata, got involved in Assamese Language Improvement Society</a:t>
            </a:r>
          </a:p>
          <a:p>
            <a:r>
              <a:rPr lang="en-US" sz="2000" dirty="0" smtClean="0"/>
              <a:t>Established that Assamese is not a dialect of any language but derived from Sanskrit</a:t>
            </a:r>
          </a:p>
          <a:p>
            <a:r>
              <a:rPr lang="en-US" sz="2000" dirty="0" smtClean="0"/>
              <a:t>Wife: </a:t>
            </a:r>
            <a:r>
              <a:rPr lang="en-US" sz="2000" dirty="0" err="1" smtClean="0"/>
              <a:t>Srijukta</a:t>
            </a:r>
            <a:r>
              <a:rPr lang="en-US" sz="2000" dirty="0" smtClean="0"/>
              <a:t> </a:t>
            </a:r>
            <a:r>
              <a:rPr lang="en-US" sz="2000" dirty="0" err="1" smtClean="0"/>
              <a:t>Bamasundari</a:t>
            </a:r>
            <a:r>
              <a:rPr lang="en-US" sz="2000" dirty="0" smtClean="0"/>
              <a:t> Devi</a:t>
            </a:r>
          </a:p>
          <a:p>
            <a:r>
              <a:rPr lang="en-US" sz="2000" dirty="0" smtClean="0"/>
              <a:t>Sons: </a:t>
            </a:r>
            <a:r>
              <a:rPr lang="en-US" sz="2000" dirty="0" err="1" smtClean="0"/>
              <a:t>Kriranchandra</a:t>
            </a:r>
            <a:r>
              <a:rPr lang="en-US" sz="2000" dirty="0" smtClean="0"/>
              <a:t>, </a:t>
            </a:r>
            <a:r>
              <a:rPr lang="en-US" sz="2000" dirty="0" err="1" smtClean="0"/>
              <a:t>Saratchandra</a:t>
            </a:r>
            <a:r>
              <a:rPr lang="en-US" sz="2000" dirty="0" smtClean="0"/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Prafullachandra</a:t>
            </a:r>
            <a:r>
              <a:rPr lang="en-US" sz="2000" dirty="0" smtClean="0">
                <a:solidFill>
                  <a:srgbClr val="FF0000"/>
                </a:solidFill>
              </a:rPr>
              <a:t> (father of Dr. </a:t>
            </a:r>
            <a:r>
              <a:rPr lang="en-US" sz="2000" dirty="0" err="1" smtClean="0">
                <a:solidFill>
                  <a:srgbClr val="FF0000"/>
                </a:solidFill>
              </a:rPr>
              <a:t>Naba</a:t>
            </a:r>
            <a:r>
              <a:rPr lang="en-US" sz="2000" dirty="0" smtClean="0">
                <a:solidFill>
                  <a:srgbClr val="FF0000"/>
                </a:solidFill>
              </a:rPr>
              <a:t> Goswami)</a:t>
            </a:r>
            <a:r>
              <a:rPr lang="en-US" sz="2000" dirty="0" smtClean="0"/>
              <a:t>, </a:t>
            </a:r>
            <a:r>
              <a:rPr lang="en-US" sz="2000" dirty="0" err="1" smtClean="0"/>
              <a:t>Tarunchandra</a:t>
            </a:r>
            <a:endParaRPr lang="en-US" sz="2000" dirty="0" smtClean="0"/>
          </a:p>
          <a:p>
            <a:r>
              <a:rPr lang="en-US" sz="2000" dirty="0" smtClean="0"/>
              <a:t>Daughters: </a:t>
            </a:r>
            <a:r>
              <a:rPr lang="en-US" sz="2000" dirty="0" err="1" smtClean="0"/>
              <a:t>Muktabala</a:t>
            </a:r>
            <a:r>
              <a:rPr lang="en-US" sz="2000" dirty="0" smtClean="0"/>
              <a:t> Devi, </a:t>
            </a:r>
            <a:r>
              <a:rPr lang="en-US" sz="2000" dirty="0" err="1" smtClean="0"/>
              <a:t>Hiraprabha</a:t>
            </a:r>
            <a:r>
              <a:rPr lang="en-US" sz="2000" dirty="0" smtClean="0"/>
              <a:t> Devi, </a:t>
            </a:r>
            <a:r>
              <a:rPr lang="en-US" sz="2000" dirty="0" err="1" smtClean="0"/>
              <a:t>Kamalkumari</a:t>
            </a:r>
            <a:r>
              <a:rPr lang="en-US" sz="2000" dirty="0" smtClean="0"/>
              <a:t> Devi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D4CC-59C8-4F54-96C3-29D5D2B0AA07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28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5568"/>
            <a:ext cx="8596668" cy="522083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Professional life of Pt. Hemchandra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87651"/>
            <a:ext cx="8946500" cy="525371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Worked as Head Master of </a:t>
            </a:r>
            <a:r>
              <a:rPr lang="en-US" sz="2000" dirty="0" err="1" smtClean="0"/>
              <a:t>Sonaram</a:t>
            </a:r>
            <a:r>
              <a:rPr lang="en-US" sz="2000" dirty="0" smtClean="0"/>
              <a:t> High School at Gauhati </a:t>
            </a:r>
          </a:p>
          <a:p>
            <a:r>
              <a:rPr lang="en-US" sz="2000" dirty="0" smtClean="0"/>
              <a:t>Worked in the secretariat at </a:t>
            </a:r>
            <a:r>
              <a:rPr lang="en-US" sz="2000" dirty="0" err="1" smtClean="0"/>
              <a:t>Shillong</a:t>
            </a:r>
            <a:endParaRPr lang="en-US" sz="2000" dirty="0" smtClean="0"/>
          </a:p>
          <a:p>
            <a:r>
              <a:rPr lang="en-US" sz="2000" dirty="0" smtClean="0"/>
              <a:t>Based on his work on translation, came in the notice of local government</a:t>
            </a:r>
          </a:p>
          <a:p>
            <a:r>
              <a:rPr lang="en-US" sz="2000" dirty="0" smtClean="0"/>
              <a:t>Appointed as Sub-Deputy Collector (without graduation) on May 17, 1897</a:t>
            </a:r>
          </a:p>
          <a:p>
            <a:r>
              <a:rPr lang="en-US" sz="2000" dirty="0" smtClean="0"/>
              <a:t>Promoted to Extra Assistant Commissioner (Deputy Magistrate) at Gauhati on May 2, 1905</a:t>
            </a:r>
          </a:p>
          <a:p>
            <a:r>
              <a:rPr lang="en-US" sz="2000" dirty="0" smtClean="0"/>
              <a:t>Transferred to </a:t>
            </a:r>
            <a:r>
              <a:rPr lang="en-US" sz="2000" dirty="0" err="1" smtClean="0"/>
              <a:t>Tezpur</a:t>
            </a:r>
            <a:r>
              <a:rPr lang="en-US" sz="2000" dirty="0" smtClean="0"/>
              <a:t>, worked with Rai Sahib </a:t>
            </a:r>
            <a:r>
              <a:rPr lang="en-US" sz="2000" dirty="0" err="1" smtClean="0"/>
              <a:t>Padmanath</a:t>
            </a:r>
            <a:r>
              <a:rPr lang="en-US" sz="2000" dirty="0" smtClean="0"/>
              <a:t> </a:t>
            </a:r>
            <a:r>
              <a:rPr lang="en-US" sz="2000" dirty="0" err="1" smtClean="0"/>
              <a:t>Gohain-Barua</a:t>
            </a:r>
            <a:r>
              <a:rPr lang="en-US" sz="2000" dirty="0" smtClean="0"/>
              <a:t> for Assamese literature</a:t>
            </a:r>
          </a:p>
          <a:p>
            <a:r>
              <a:rPr lang="en-US" sz="2000" dirty="0" smtClean="0"/>
              <a:t>On special duty from October, 1912 to March, 1913 to work under the guidance of Col. Gurdon, the Honorary Provincial Director of Ethnography</a:t>
            </a:r>
          </a:p>
          <a:p>
            <a:r>
              <a:rPr lang="en-US" sz="2000" dirty="0" smtClean="0"/>
              <a:t>Retired from Government service in February, 1925</a:t>
            </a:r>
          </a:p>
          <a:p>
            <a:r>
              <a:rPr lang="en-US" sz="2000" dirty="0" smtClean="0"/>
              <a:t>Left for heavenly abode</a:t>
            </a:r>
            <a:r>
              <a:rPr lang="en-US" sz="2000" dirty="0" smtClean="0"/>
              <a:t> </a:t>
            </a:r>
            <a:r>
              <a:rPr lang="en-US" sz="2000" dirty="0" smtClean="0"/>
              <a:t>on May 2, </a:t>
            </a:r>
            <a:r>
              <a:rPr lang="en-US" sz="2000" dirty="0" smtClean="0"/>
              <a:t>1928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D4CC-59C8-4F54-96C3-29D5D2B0AA07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805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9355"/>
            <a:ext cx="8596668" cy="440601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Literary works of Pt. Hemchandra Goswami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860079"/>
            <a:ext cx="8819751" cy="552520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First Assamese Composition at the age of 13: An article on Agriculture in Assam-</a:t>
            </a:r>
            <a:r>
              <a:rPr lang="en-US" sz="2000" dirty="0" err="1" smtClean="0"/>
              <a:t>Bandhu</a:t>
            </a:r>
            <a:r>
              <a:rPr lang="en-US" sz="2000" dirty="0" smtClean="0"/>
              <a:t>, February-March, 1885</a:t>
            </a:r>
          </a:p>
          <a:p>
            <a:r>
              <a:rPr lang="en-US" sz="2000" dirty="0" err="1" smtClean="0"/>
              <a:t>Phular</a:t>
            </a:r>
            <a:r>
              <a:rPr lang="en-US" sz="2000" dirty="0" smtClean="0"/>
              <a:t> </a:t>
            </a:r>
            <a:r>
              <a:rPr lang="en-US" sz="2000" dirty="0" err="1" smtClean="0"/>
              <a:t>Chaki</a:t>
            </a:r>
            <a:r>
              <a:rPr lang="en-US" sz="2000" dirty="0" smtClean="0"/>
              <a:t>, 1907 (a book of poems) </a:t>
            </a:r>
          </a:p>
          <a:p>
            <a:r>
              <a:rPr lang="en-US" sz="2000" dirty="0" err="1" smtClean="0"/>
              <a:t>Hemakosha</a:t>
            </a:r>
            <a:r>
              <a:rPr lang="en-US" sz="2000" dirty="0" smtClean="0"/>
              <a:t>, 1900 (Unpublished dictionary of Hemchandra </a:t>
            </a:r>
            <a:r>
              <a:rPr lang="en-US" sz="2000" dirty="0" err="1" smtClean="0"/>
              <a:t>Barua</a:t>
            </a:r>
            <a:r>
              <a:rPr lang="en-US" sz="2000" dirty="0" smtClean="0"/>
              <a:t> who died in 1897), Co-worker: Col. Gordon </a:t>
            </a:r>
          </a:p>
          <a:p>
            <a:r>
              <a:rPr lang="en-US" sz="2000" dirty="0" err="1" smtClean="0"/>
              <a:t>Darrang</a:t>
            </a:r>
            <a:r>
              <a:rPr lang="en-US" sz="2000" dirty="0" smtClean="0"/>
              <a:t>-Raj-</a:t>
            </a:r>
            <a:r>
              <a:rPr lang="en-US" sz="2000" dirty="0" err="1" smtClean="0"/>
              <a:t>Vamsawali</a:t>
            </a:r>
            <a:endParaRPr lang="en-US" sz="2000" dirty="0" smtClean="0"/>
          </a:p>
          <a:p>
            <a:r>
              <a:rPr lang="en-US" sz="2000" dirty="0" smtClean="0"/>
              <a:t>Katha-Gita, 1918 (A sixteenth century book by </a:t>
            </a:r>
            <a:r>
              <a:rPr lang="en-US" sz="2000" dirty="0" err="1" smtClean="0"/>
              <a:t>Bhattadev</a:t>
            </a:r>
            <a:r>
              <a:rPr lang="en-US" sz="2000" dirty="0" smtClean="0"/>
              <a:t>)</a:t>
            </a:r>
          </a:p>
          <a:p>
            <a:r>
              <a:rPr lang="en-US" sz="2000" dirty="0" err="1" smtClean="0"/>
              <a:t>Purani</a:t>
            </a:r>
            <a:r>
              <a:rPr lang="en-US" sz="2000" dirty="0" smtClean="0"/>
              <a:t> </a:t>
            </a:r>
            <a:r>
              <a:rPr lang="en-US" sz="2000" dirty="0" err="1" smtClean="0"/>
              <a:t>Asam</a:t>
            </a:r>
            <a:r>
              <a:rPr lang="en-US" sz="2000" dirty="0" smtClean="0"/>
              <a:t> </a:t>
            </a:r>
            <a:r>
              <a:rPr lang="en-US" sz="2000" dirty="0" err="1" smtClean="0"/>
              <a:t>Buranji</a:t>
            </a:r>
            <a:r>
              <a:rPr lang="en-US" sz="2000" dirty="0" smtClean="0"/>
              <a:t>, 1922 published by </a:t>
            </a:r>
            <a:r>
              <a:rPr lang="en-US" sz="2000" dirty="0" err="1" smtClean="0"/>
              <a:t>Kamrupa</a:t>
            </a:r>
            <a:r>
              <a:rPr lang="en-US" sz="2000" dirty="0" smtClean="0"/>
              <a:t> </a:t>
            </a:r>
            <a:r>
              <a:rPr lang="en-US" sz="2000" dirty="0" err="1" smtClean="0"/>
              <a:t>Anusandhan</a:t>
            </a:r>
            <a:r>
              <a:rPr lang="en-US" sz="2000" dirty="0" smtClean="0"/>
              <a:t> </a:t>
            </a:r>
            <a:r>
              <a:rPr lang="en-US" sz="2000" dirty="0" err="1" smtClean="0"/>
              <a:t>Samiti</a:t>
            </a:r>
            <a:r>
              <a:rPr lang="en-US" sz="2000" dirty="0" smtClean="0"/>
              <a:t>, introduction and editorial by Pt. Goswami. (Covers AD 1228</a:t>
            </a:r>
            <a:r>
              <a:rPr lang="en-US" sz="2000" dirty="0" smtClean="0">
                <a:sym typeface="Symbol" panose="05050102010706020507" pitchFamily="18" charset="2"/>
              </a:rPr>
              <a:t>1696)</a:t>
            </a:r>
          </a:p>
          <a:p>
            <a:r>
              <a:rPr lang="en-US" sz="2000" dirty="0" smtClean="0">
                <a:sym typeface="Symbol" panose="05050102010706020507" pitchFamily="18" charset="2"/>
              </a:rPr>
              <a:t>Katha-</a:t>
            </a:r>
            <a:r>
              <a:rPr lang="en-US" sz="2000" dirty="0" err="1" smtClean="0">
                <a:sym typeface="Symbol" panose="05050102010706020507" pitchFamily="18" charset="2"/>
              </a:rPr>
              <a:t>Bhagwata</a:t>
            </a:r>
            <a:r>
              <a:rPr lang="en-US" sz="2000" dirty="0" smtClean="0">
                <a:sym typeface="Symbol" panose="05050102010706020507" pitchFamily="18" charset="2"/>
              </a:rPr>
              <a:t> </a:t>
            </a:r>
            <a:r>
              <a:rPr lang="en-US" sz="2000" dirty="0"/>
              <a:t>(A sixteenth century book by </a:t>
            </a:r>
            <a:r>
              <a:rPr lang="en-US" sz="2000" dirty="0" err="1"/>
              <a:t>Bhattadev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Publications in periodicals</a:t>
            </a:r>
          </a:p>
          <a:p>
            <a:r>
              <a:rPr lang="en-US" sz="2000" dirty="0" smtClean="0"/>
              <a:t>Fourth President of </a:t>
            </a:r>
            <a:r>
              <a:rPr lang="en-US" sz="2000" dirty="0" err="1" smtClean="0"/>
              <a:t>Asam</a:t>
            </a:r>
            <a:r>
              <a:rPr lang="en-US" sz="2000" dirty="0" smtClean="0"/>
              <a:t> </a:t>
            </a:r>
            <a:r>
              <a:rPr lang="en-US" sz="2000" dirty="0" err="1" smtClean="0"/>
              <a:t>Sahitya</a:t>
            </a:r>
            <a:r>
              <a:rPr lang="en-US" sz="2000" dirty="0" smtClean="0"/>
              <a:t> Sabha in </a:t>
            </a:r>
            <a:r>
              <a:rPr lang="en-US" sz="2000" dirty="0" smtClean="0"/>
              <a:t>1920 (Assam </a:t>
            </a:r>
            <a:r>
              <a:rPr lang="en-US" sz="2000" dirty="0" err="1" smtClean="0"/>
              <a:t>Sahitya</a:t>
            </a:r>
            <a:r>
              <a:rPr lang="en-US" sz="2000" dirty="0" smtClean="0"/>
              <a:t> Sabha was founded in December 1917. Dr. </a:t>
            </a:r>
            <a:r>
              <a:rPr lang="en-US" sz="2000" dirty="0" err="1" smtClean="0"/>
              <a:t>Surjya</a:t>
            </a:r>
            <a:r>
              <a:rPr lang="en-US" sz="2000" dirty="0" smtClean="0"/>
              <a:t> Hazarika is the present President.)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D4CC-59C8-4F54-96C3-29D5D2B0AA07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468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304</TotalTime>
  <Words>387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Trebuchet MS</vt:lpstr>
      <vt:lpstr>Wingdings 3</vt:lpstr>
      <vt:lpstr>Facet</vt:lpstr>
      <vt:lpstr>Custom Design</vt:lpstr>
      <vt:lpstr>DEDICATION</vt:lpstr>
      <vt:lpstr>Brief bio-sketch of Pt. Hemchandra Goswami</vt:lpstr>
      <vt:lpstr>Professional life of Pt. Hemchandra </vt:lpstr>
      <vt:lpstr>Literary works of Pt. Hemchandra Goswami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Mathematics and Statistics in Experimental Study</dc:title>
  <dc:creator>PC</dc:creator>
  <cp:lastModifiedBy>Author-PC</cp:lastModifiedBy>
  <cp:revision>33</cp:revision>
  <dcterms:created xsi:type="dcterms:W3CDTF">2023-06-08T05:26:37Z</dcterms:created>
  <dcterms:modified xsi:type="dcterms:W3CDTF">2023-06-22T04:36:47Z</dcterms:modified>
</cp:coreProperties>
</file>